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5" r:id="rId3"/>
    <p:sldId id="257" r:id="rId4"/>
    <p:sldId id="262" r:id="rId5"/>
    <p:sldId id="263" r:id="rId6"/>
    <p:sldId id="270" r:id="rId7"/>
    <p:sldId id="278" r:id="rId8"/>
    <p:sldId id="271" r:id="rId9"/>
    <p:sldId id="274" r:id="rId10"/>
    <p:sldId id="264" r:id="rId11"/>
    <p:sldId id="272" r:id="rId12"/>
    <p:sldId id="273" r:id="rId13"/>
    <p:sldId id="258" r:id="rId14"/>
    <p:sldId id="266" r:id="rId15"/>
    <p:sldId id="267" r:id="rId16"/>
    <p:sldId id="268" r:id="rId17"/>
    <p:sldId id="269" r:id="rId18"/>
    <p:sldId id="259" r:id="rId19"/>
    <p:sldId id="276" r:id="rId20"/>
    <p:sldId id="277" r:id="rId21"/>
    <p:sldId id="260" r:id="rId22"/>
    <p:sldId id="261"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17" autoAdjust="0"/>
  </p:normalViewPr>
  <p:slideViewPr>
    <p:cSldViewPr snapToGrid="0" snapToObjects="1">
      <p:cViewPr varScale="1">
        <p:scale>
          <a:sx n="157" d="100"/>
          <a:sy n="157" d="100"/>
        </p:scale>
        <p:origin x="-120"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A9030-FB69-C648-B7FC-5CCBF3ED548E}" type="datetimeFigureOut">
              <a:rPr lang="en-US" smtClean="0"/>
              <a:t>12/01/15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9046F-CA0E-B849-8CB7-06605F9720FC}" type="slidenum">
              <a:rPr lang="en-US" smtClean="0"/>
              <a:t>‹#›</a:t>
            </a:fld>
            <a:endParaRPr lang="en-US"/>
          </a:p>
        </p:txBody>
      </p:sp>
    </p:spTree>
    <p:extLst>
      <p:ext uri="{BB962C8B-B14F-4D97-AF65-F5344CB8AC3E}">
        <p14:creationId xmlns:p14="http://schemas.microsoft.com/office/powerpoint/2010/main" val="4199570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9046F-CA0E-B849-8CB7-06605F9720FC}" type="slidenum">
              <a:rPr lang="en-US" smtClean="0"/>
              <a:t>2</a:t>
            </a:fld>
            <a:endParaRPr lang="en-US"/>
          </a:p>
        </p:txBody>
      </p:sp>
    </p:spTree>
    <p:extLst>
      <p:ext uri="{BB962C8B-B14F-4D97-AF65-F5344CB8AC3E}">
        <p14:creationId xmlns:p14="http://schemas.microsoft.com/office/powerpoint/2010/main" val="354345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&amp; Development Project</a:t>
            </a:r>
            <a:endParaRPr lang="en-US" dirty="0"/>
          </a:p>
        </p:txBody>
      </p:sp>
      <p:sp>
        <p:nvSpPr>
          <p:cNvPr id="3" name="Subtitle 2"/>
          <p:cNvSpPr>
            <a:spLocks noGrp="1"/>
          </p:cNvSpPr>
          <p:nvPr>
            <p:ph type="subTitle" idx="1"/>
          </p:nvPr>
        </p:nvSpPr>
        <p:spPr/>
        <p:txBody>
          <a:bodyPr/>
          <a:lstStyle/>
          <a:p>
            <a:r>
              <a:rPr lang="en-US" dirty="0" smtClean="0"/>
              <a:t>Frequency Festival 2015</a:t>
            </a:r>
          </a:p>
          <a:p>
            <a:r>
              <a:rPr lang="en-US" dirty="0" smtClean="0"/>
              <a:t>-</a:t>
            </a:r>
          </a:p>
          <a:p>
            <a:r>
              <a:rPr lang="en-US" dirty="0" smtClean="0"/>
              <a:t>Michael Burton </a:t>
            </a:r>
            <a:endParaRPr lang="en-US" dirty="0"/>
          </a:p>
        </p:txBody>
      </p:sp>
    </p:spTree>
    <p:extLst>
      <p:ext uri="{BB962C8B-B14F-4D97-AF65-F5344CB8AC3E}">
        <p14:creationId xmlns:p14="http://schemas.microsoft.com/office/powerpoint/2010/main" val="6720945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 </a:t>
            </a:r>
            <a:endParaRPr lang="en-US" sz="2400" dirty="0"/>
          </a:p>
        </p:txBody>
      </p:sp>
      <p:pic>
        <p:nvPicPr>
          <p:cNvPr id="4" name="Picture 3" descr="Display Concep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 y="444932"/>
            <a:ext cx="9149391" cy="6099594"/>
          </a:xfrm>
          <a:prstGeom prst="rect">
            <a:avLst/>
          </a:prstGeom>
        </p:spPr>
      </p:pic>
    </p:spTree>
    <p:extLst>
      <p:ext uri="{BB962C8B-B14F-4D97-AF65-F5344CB8AC3E}">
        <p14:creationId xmlns:p14="http://schemas.microsoft.com/office/powerpoint/2010/main" val="8883037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descr="Display Concept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4931"/>
            <a:ext cx="9144000" cy="6096000"/>
          </a:xfrm>
          <a:prstGeom prst="rect">
            <a:avLst/>
          </a:prstGeom>
        </p:spPr>
      </p:pic>
    </p:spTree>
    <p:extLst>
      <p:ext uri="{BB962C8B-B14F-4D97-AF65-F5344CB8AC3E}">
        <p14:creationId xmlns:p14="http://schemas.microsoft.com/office/powerpoint/2010/main" val="168319317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009"/>
            <a:ext cx="8229600" cy="1143000"/>
          </a:xfrm>
        </p:spPr>
        <p:txBody>
          <a:bodyPr/>
          <a:lstStyle/>
          <a:p>
            <a:r>
              <a:rPr lang="en-US" dirty="0" smtClean="0"/>
              <a:t>Project Research </a:t>
            </a:r>
            <a:endParaRPr lang="en-US" dirty="0"/>
          </a:p>
        </p:txBody>
      </p:sp>
    </p:spTree>
    <p:extLst>
      <p:ext uri="{BB962C8B-B14F-4D97-AF65-F5344CB8AC3E}">
        <p14:creationId xmlns:p14="http://schemas.microsoft.com/office/powerpoint/2010/main" val="8732657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a:t>
            </a:r>
            <a:r>
              <a:rPr lang="en-US" dirty="0" err="1" smtClean="0"/>
              <a:t>Koblin</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Researched into projects centered closely around audience interaction, through anonymous contributions to collective projects. </a:t>
            </a:r>
          </a:p>
          <a:p>
            <a:pPr>
              <a:buFontTx/>
              <a:buChar char="-"/>
            </a:pPr>
            <a:r>
              <a:rPr lang="en-US" sz="2400" dirty="0" smtClean="0"/>
              <a:t>His style of work relates strongly to the main components of the Frequency Theme of Liberation. </a:t>
            </a:r>
          </a:p>
          <a:p>
            <a:pPr>
              <a:buFontTx/>
              <a:buChar char="-"/>
            </a:pPr>
            <a:r>
              <a:rPr lang="en-US" sz="2400" dirty="0" smtClean="0"/>
              <a:t>I felt that the key components of his </a:t>
            </a:r>
          </a:p>
          <a:p>
            <a:pPr marL="0" indent="0">
              <a:buNone/>
            </a:pPr>
            <a:r>
              <a:rPr lang="en-US" sz="2400" dirty="0"/>
              <a:t> </a:t>
            </a:r>
            <a:r>
              <a:rPr lang="en-US" sz="2400" dirty="0" smtClean="0"/>
              <a:t>    collective projects should be at the heart</a:t>
            </a:r>
          </a:p>
          <a:p>
            <a:pPr marL="0" indent="0">
              <a:buNone/>
            </a:pPr>
            <a:r>
              <a:rPr lang="en-US" sz="2400" dirty="0"/>
              <a:t> </a:t>
            </a:r>
            <a:r>
              <a:rPr lang="en-US" sz="2400" dirty="0" smtClean="0"/>
              <a:t>    of a project based around the rights of a </a:t>
            </a:r>
          </a:p>
          <a:p>
            <a:pPr marL="0" indent="0">
              <a:buNone/>
            </a:pPr>
            <a:r>
              <a:rPr lang="en-US" sz="2400" dirty="0"/>
              <a:t> </a:t>
            </a:r>
            <a:r>
              <a:rPr lang="en-US" sz="2400" dirty="0" smtClean="0"/>
              <a:t>    cybercitizen. </a:t>
            </a:r>
            <a:endParaRPr lang="en-US" sz="2400" dirty="0"/>
          </a:p>
        </p:txBody>
      </p:sp>
      <p:pic>
        <p:nvPicPr>
          <p:cNvPr id="4" name="Picture 3" descr="AaronKoblin_grtchnfx_gretchen-f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855" y="3430011"/>
            <a:ext cx="2056945" cy="3090246"/>
          </a:xfrm>
          <a:prstGeom prst="rect">
            <a:avLst/>
          </a:prstGeom>
        </p:spPr>
      </p:pic>
    </p:spTree>
    <p:extLst>
      <p:ext uri="{BB962C8B-B14F-4D97-AF65-F5344CB8AC3E}">
        <p14:creationId xmlns:p14="http://schemas.microsoft.com/office/powerpoint/2010/main" val="15396676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Thousand Cents</a:t>
            </a:r>
            <a:endParaRPr lang="en-US" dirty="0"/>
          </a:p>
        </p:txBody>
      </p:sp>
      <p:sp>
        <p:nvSpPr>
          <p:cNvPr id="3" name="Content Placeholder 2"/>
          <p:cNvSpPr>
            <a:spLocks noGrp="1"/>
          </p:cNvSpPr>
          <p:nvPr>
            <p:ph idx="1"/>
          </p:nvPr>
        </p:nvSpPr>
        <p:spPr/>
        <p:txBody>
          <a:bodyPr>
            <a:normAutofit/>
          </a:bodyPr>
          <a:lstStyle/>
          <a:p>
            <a:pPr marL="0" indent="0">
              <a:buNone/>
            </a:pPr>
            <a:r>
              <a:rPr lang="en-GB" sz="2400" dirty="0" smtClean="0"/>
              <a:t>- 10,000 </a:t>
            </a:r>
            <a:r>
              <a:rPr lang="en-GB" sz="2400" dirty="0"/>
              <a:t>individual artists anonymously worked on an individual sector of the $100 bill, with each artist being paid 1 cent. Over the duration of the project all sections of the $100 bill were drawn in a number of different ways, eventually leading to the completion of the project.</a:t>
            </a:r>
          </a:p>
          <a:p>
            <a:pPr marL="0" indent="0">
              <a:buNone/>
            </a:pPr>
            <a:endParaRPr lang="en-US" sz="2400" dirty="0"/>
          </a:p>
        </p:txBody>
      </p:sp>
      <p:pic>
        <p:nvPicPr>
          <p:cNvPr id="7" name="Picture 6" descr="Screen-Shot-2015-01-06-at-16.30.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381" y="3818314"/>
            <a:ext cx="6406474" cy="2813175"/>
          </a:xfrm>
          <a:prstGeom prst="rect">
            <a:avLst/>
          </a:prstGeom>
        </p:spPr>
      </p:pic>
    </p:spTree>
    <p:extLst>
      <p:ext uri="{BB962C8B-B14F-4D97-AF65-F5344CB8AC3E}">
        <p14:creationId xmlns:p14="http://schemas.microsoft.com/office/powerpoint/2010/main" val="19435033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Sheep Market</a:t>
            </a:r>
            <a:endParaRPr lang="en-US" dirty="0"/>
          </a:p>
        </p:txBody>
      </p:sp>
      <p:pic>
        <p:nvPicPr>
          <p:cNvPr id="5" name="Picture 4" descr="Screen-Shot-2015-01-06-at-16.3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850" y="3931569"/>
            <a:ext cx="4122183" cy="2844522"/>
          </a:xfrm>
          <a:prstGeom prst="rect">
            <a:avLst/>
          </a:prstGeom>
        </p:spPr>
      </p:pic>
      <p:sp>
        <p:nvSpPr>
          <p:cNvPr id="6" name="Content Placeholder 5"/>
          <p:cNvSpPr>
            <a:spLocks noGrp="1"/>
          </p:cNvSpPr>
          <p:nvPr>
            <p:ph idx="1"/>
          </p:nvPr>
        </p:nvSpPr>
        <p:spPr>
          <a:xfrm>
            <a:off x="457200" y="1424177"/>
            <a:ext cx="8229600" cy="4525963"/>
          </a:xfrm>
        </p:spPr>
        <p:txBody>
          <a:bodyPr>
            <a:normAutofit/>
          </a:bodyPr>
          <a:lstStyle/>
          <a:p>
            <a:pPr marL="0" indent="0">
              <a:buNone/>
            </a:pPr>
            <a:r>
              <a:rPr lang="en-GB" sz="2400" dirty="0" smtClean="0"/>
              <a:t>- Focused </a:t>
            </a:r>
            <a:r>
              <a:rPr lang="en-GB" sz="2400" dirty="0"/>
              <a:t>on the creation of 10,000 individual sheep by workers on Amazon’s Mechanical Turk. Each worker was paid 2 cents to draw a sheep facing to the left. This project again focused around the anonymity of its contributors. The required 10,000 sheep were collected in 40 days, </a:t>
            </a:r>
            <a:r>
              <a:rPr lang="en-GB" sz="2400" dirty="0" smtClean="0"/>
              <a:t>with </a:t>
            </a:r>
            <a:r>
              <a:rPr lang="en-GB" sz="2400" dirty="0"/>
              <a:t>the project being </a:t>
            </a:r>
            <a:r>
              <a:rPr lang="en-GB" sz="2400" dirty="0" smtClean="0"/>
              <a:t>accessed </a:t>
            </a:r>
            <a:r>
              <a:rPr lang="en-GB" sz="2400" dirty="0"/>
              <a:t>through 7599 </a:t>
            </a:r>
            <a:r>
              <a:rPr lang="en-GB" sz="2400" dirty="0" smtClean="0"/>
              <a:t>unique IP </a:t>
            </a:r>
            <a:r>
              <a:rPr lang="en-GB" sz="2400" dirty="0"/>
              <a:t>addresses. </a:t>
            </a:r>
          </a:p>
        </p:txBody>
      </p:sp>
    </p:spTree>
    <p:extLst>
      <p:ext uri="{BB962C8B-B14F-4D97-AF65-F5344CB8AC3E}">
        <p14:creationId xmlns:p14="http://schemas.microsoft.com/office/powerpoint/2010/main" val="37640969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Exquisite Forest</a:t>
            </a:r>
            <a:endParaRPr lang="en-US" dirty="0"/>
          </a:p>
        </p:txBody>
      </p:sp>
      <p:sp>
        <p:nvSpPr>
          <p:cNvPr id="3" name="Content Placeholder 2"/>
          <p:cNvSpPr>
            <a:spLocks noGrp="1"/>
          </p:cNvSpPr>
          <p:nvPr>
            <p:ph idx="1"/>
          </p:nvPr>
        </p:nvSpPr>
        <p:spPr>
          <a:xfrm>
            <a:off x="457200" y="1317063"/>
            <a:ext cx="8229600" cy="4525963"/>
          </a:xfrm>
        </p:spPr>
        <p:txBody>
          <a:bodyPr>
            <a:normAutofit/>
          </a:bodyPr>
          <a:lstStyle/>
          <a:p>
            <a:pPr marL="0" indent="0">
              <a:buNone/>
            </a:pPr>
            <a:r>
              <a:rPr lang="en-GB" sz="2400" dirty="0" smtClean="0"/>
              <a:t>- The </a:t>
            </a:r>
            <a:r>
              <a:rPr lang="en-GB" sz="2400" dirty="0"/>
              <a:t>project is one that I find extremely fascinating. It follows the same process of previous projects that focus on the anonymous contribution of hundreds of people, for the creation and competition of the project. However this project does not simply collect the contributions of its users, it collects them for others to develop them further. The project is a collective animation at heart, with each user contributing the next frame of the animation. The end </a:t>
            </a:r>
            <a:r>
              <a:rPr lang="en-GB" sz="2400" dirty="0" smtClean="0"/>
              <a:t>result </a:t>
            </a:r>
            <a:r>
              <a:rPr lang="en-GB" sz="2400" dirty="0"/>
              <a:t>in extremely </a:t>
            </a:r>
            <a:r>
              <a:rPr lang="en-GB" sz="2400" dirty="0" smtClean="0"/>
              <a:t>interesting </a:t>
            </a:r>
            <a:r>
              <a:rPr lang="en-GB" sz="2400" dirty="0"/>
              <a:t>to watch, as </a:t>
            </a:r>
            <a:r>
              <a:rPr lang="en-GB" sz="2400" dirty="0" smtClean="0"/>
              <a:t>your </a:t>
            </a:r>
            <a:r>
              <a:rPr lang="en-GB" sz="2400" dirty="0"/>
              <a:t>constantly wondering what the animation will flow into next</a:t>
            </a:r>
            <a:r>
              <a:rPr lang="en-GB" sz="2400" dirty="0" smtClean="0"/>
              <a:t>.</a:t>
            </a:r>
            <a:endParaRPr lang="en-GB" sz="2400" dirty="0"/>
          </a:p>
        </p:txBody>
      </p:sp>
      <p:pic>
        <p:nvPicPr>
          <p:cNvPr id="4" name="Picture 3" descr="Screen Shot 2015-01-06 at 16.36.3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201" y="4729948"/>
            <a:ext cx="3736117" cy="1950079"/>
          </a:xfrm>
          <a:prstGeom prst="rect">
            <a:avLst/>
          </a:prstGeom>
        </p:spPr>
      </p:pic>
    </p:spTree>
    <p:extLst>
      <p:ext uri="{BB962C8B-B14F-4D97-AF65-F5344CB8AC3E}">
        <p14:creationId xmlns:p14="http://schemas.microsoft.com/office/powerpoint/2010/main" val="16829904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Single Lane Super Highway</a:t>
            </a:r>
            <a:endParaRPr lang="en-US" dirty="0"/>
          </a:p>
        </p:txBody>
      </p:sp>
      <p:sp>
        <p:nvSpPr>
          <p:cNvPr id="3" name="Content Placeholder 2"/>
          <p:cNvSpPr>
            <a:spLocks noGrp="1"/>
          </p:cNvSpPr>
          <p:nvPr>
            <p:ph idx="1"/>
          </p:nvPr>
        </p:nvSpPr>
        <p:spPr/>
        <p:txBody>
          <a:bodyPr>
            <a:normAutofit/>
          </a:bodyPr>
          <a:lstStyle/>
          <a:p>
            <a:pPr>
              <a:buFontTx/>
              <a:buChar char="-"/>
            </a:pPr>
            <a:r>
              <a:rPr lang="en-GB" sz="2400" dirty="0" smtClean="0"/>
              <a:t>Based simply </a:t>
            </a:r>
            <a:r>
              <a:rPr lang="en-GB" sz="2400" dirty="0"/>
              <a:t>around contributors </a:t>
            </a:r>
            <a:r>
              <a:rPr lang="en-GB" sz="2400" dirty="0" smtClean="0"/>
              <a:t>drawing </a:t>
            </a:r>
            <a:r>
              <a:rPr lang="en-GB" sz="2400" dirty="0"/>
              <a:t>a car in their desired style, which is then added to the </a:t>
            </a:r>
            <a:r>
              <a:rPr lang="en-GB" sz="2400" dirty="0" smtClean="0"/>
              <a:t>project, joining </a:t>
            </a:r>
            <a:r>
              <a:rPr lang="en-GB" sz="2400" dirty="0"/>
              <a:t>an endless highway. Each car slowly drives across the screen one after the other. The cars themselves are animated after submission with the wheels turning as the cars drive across the screen.</a:t>
            </a:r>
          </a:p>
          <a:p>
            <a:endParaRPr lang="en-US" sz="2400" dirty="0"/>
          </a:p>
        </p:txBody>
      </p:sp>
      <p:pic>
        <p:nvPicPr>
          <p:cNvPr id="4" name="Picture 3" descr="Screen Shot 2015-01-08 at 10.27.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28" y="4215828"/>
            <a:ext cx="4400608" cy="2448020"/>
          </a:xfrm>
          <a:prstGeom prst="rect">
            <a:avLst/>
          </a:prstGeom>
        </p:spPr>
      </p:pic>
      <p:pic>
        <p:nvPicPr>
          <p:cNvPr id="5" name="Picture 4" descr="Screen Shot 2015-01-08 at 10.29.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394" y="4215828"/>
            <a:ext cx="4407608" cy="2448020"/>
          </a:xfrm>
          <a:prstGeom prst="rect">
            <a:avLst/>
          </a:prstGeom>
        </p:spPr>
      </p:pic>
    </p:spTree>
    <p:extLst>
      <p:ext uri="{BB962C8B-B14F-4D97-AF65-F5344CB8AC3E}">
        <p14:creationId xmlns:p14="http://schemas.microsoft.com/office/powerpoint/2010/main" val="33503869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07 at 14.1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2" y="121345"/>
            <a:ext cx="9105237" cy="6534415"/>
          </a:xfrm>
          <a:prstGeom prst="rect">
            <a:avLst/>
          </a:prstGeom>
        </p:spPr>
      </p:pic>
    </p:spTree>
    <p:extLst>
      <p:ext uri="{BB962C8B-B14F-4D97-AF65-F5344CB8AC3E}">
        <p14:creationId xmlns:p14="http://schemas.microsoft.com/office/powerpoint/2010/main" val="27452316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 </a:t>
            </a:r>
            <a:r>
              <a:rPr lang="en-US" dirty="0" err="1" smtClean="0"/>
              <a:t>Weiwei</a:t>
            </a:r>
            <a:r>
              <a:rPr lang="en-US" dirty="0" smtClean="0"/>
              <a:t> - moon</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Project is based around a digital platform, enabling the digital community to voice their message. </a:t>
            </a:r>
          </a:p>
          <a:p>
            <a:pPr>
              <a:buFontTx/>
              <a:buChar char="-"/>
            </a:pPr>
            <a:r>
              <a:rPr lang="en-US" sz="2400" dirty="0" smtClean="0"/>
              <a:t> Visuals are simple, along with the idea of the project.</a:t>
            </a:r>
          </a:p>
          <a:p>
            <a:pPr>
              <a:buFontTx/>
              <a:buChar char="-"/>
            </a:pPr>
            <a:r>
              <a:rPr lang="en-US" sz="2400" dirty="0" smtClean="0"/>
              <a:t>Felt this project fitted perfectly into the theme of Liberation in terms of ‘the rights of a cybercitizen’. </a:t>
            </a:r>
          </a:p>
          <a:p>
            <a:pPr marL="0" indent="0">
              <a:buNone/>
            </a:pPr>
            <a:endParaRPr lang="en-US" sz="2400" dirty="0" smtClean="0"/>
          </a:p>
        </p:txBody>
      </p:sp>
      <p:pic>
        <p:nvPicPr>
          <p:cNvPr id="4" name="Picture 3" descr="Screen Shot 2015-01-07 at 14.11.01.png"/>
          <p:cNvPicPr>
            <a:picLocks noChangeAspect="1"/>
          </p:cNvPicPr>
          <p:nvPr/>
        </p:nvPicPr>
        <p:blipFill rotWithShape="1">
          <a:blip r:embed="rId2">
            <a:extLst>
              <a:ext uri="{28A0092B-C50C-407E-A947-70E740481C1C}">
                <a14:useLocalDpi xmlns:a14="http://schemas.microsoft.com/office/drawing/2010/main" val="0"/>
              </a:ext>
            </a:extLst>
          </a:blip>
          <a:srcRect l="34888" t="18908" r="12299" b="7750"/>
          <a:stretch/>
        </p:blipFill>
        <p:spPr>
          <a:xfrm>
            <a:off x="574343" y="3648847"/>
            <a:ext cx="3073953" cy="3063539"/>
          </a:xfrm>
          <a:prstGeom prst="rect">
            <a:avLst/>
          </a:prstGeom>
          <a:ln>
            <a:noFill/>
          </a:ln>
          <a:effectLst>
            <a:softEdge rad="112500"/>
          </a:effectLst>
        </p:spPr>
      </p:pic>
      <p:pic>
        <p:nvPicPr>
          <p:cNvPr id="5" name="Picture 4" descr="Screen Shot 2015-01-07 at 14.07.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090" y="3648846"/>
            <a:ext cx="3054015" cy="3063539"/>
          </a:xfrm>
          <a:prstGeom prst="rect">
            <a:avLst/>
          </a:prstGeom>
        </p:spPr>
      </p:pic>
    </p:spTree>
    <p:extLst>
      <p:ext uri="{BB962C8B-B14F-4D97-AF65-F5344CB8AC3E}">
        <p14:creationId xmlns:p14="http://schemas.microsoft.com/office/powerpoint/2010/main" val="17502790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Frequency Festival - Main Components </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Knowledge Sharing: </a:t>
            </a:r>
          </a:p>
          <a:p>
            <a:pPr marL="0" indent="0">
              <a:buNone/>
            </a:pPr>
            <a:r>
              <a:rPr lang="en-US" sz="2400" dirty="0" smtClean="0"/>
              <a:t>     The global connection. </a:t>
            </a:r>
          </a:p>
          <a:p>
            <a:pPr>
              <a:buFontTx/>
              <a:buChar char="-"/>
            </a:pPr>
            <a:endParaRPr lang="en-US" sz="2400" dirty="0"/>
          </a:p>
          <a:p>
            <a:pPr>
              <a:buFontTx/>
              <a:buChar char="-"/>
            </a:pPr>
            <a:r>
              <a:rPr lang="en-US" sz="2400" dirty="0" smtClean="0"/>
              <a:t>The Enhanced Imagination: </a:t>
            </a:r>
          </a:p>
          <a:p>
            <a:pPr marL="0" indent="0">
              <a:buNone/>
            </a:pPr>
            <a:r>
              <a:rPr lang="en-US" sz="2400" dirty="0"/>
              <a:t> </a:t>
            </a:r>
            <a:r>
              <a:rPr lang="en-US" sz="2400" dirty="0" smtClean="0"/>
              <a:t>    Use of digital tools enhancing development.  </a:t>
            </a:r>
          </a:p>
          <a:p>
            <a:pPr>
              <a:buFontTx/>
              <a:buChar char="-"/>
            </a:pPr>
            <a:endParaRPr lang="en-US" sz="2400" dirty="0"/>
          </a:p>
          <a:p>
            <a:pPr>
              <a:buFontTx/>
              <a:buChar char="-"/>
            </a:pPr>
            <a:r>
              <a:rPr lang="en-US" sz="2400" dirty="0" smtClean="0"/>
              <a:t>The Liberation of the Digital Human:</a:t>
            </a:r>
          </a:p>
          <a:p>
            <a:pPr marL="0" indent="0">
              <a:buNone/>
            </a:pPr>
            <a:r>
              <a:rPr lang="en-US" sz="2400" dirty="0" smtClean="0"/>
              <a:t>     The integration with the digital realm, extending our sense      </a:t>
            </a:r>
          </a:p>
          <a:p>
            <a:pPr marL="0" indent="0">
              <a:buNone/>
            </a:pPr>
            <a:r>
              <a:rPr lang="en-US" sz="2400" dirty="0"/>
              <a:t> </a:t>
            </a:r>
            <a:r>
              <a:rPr lang="en-US" sz="2400" dirty="0" smtClean="0"/>
              <a:t>    and our real time social reach. </a:t>
            </a:r>
          </a:p>
        </p:txBody>
      </p:sp>
    </p:spTree>
    <p:extLst>
      <p:ext uri="{BB962C8B-B14F-4D97-AF65-F5344CB8AC3E}">
        <p14:creationId xmlns:p14="http://schemas.microsoft.com/office/powerpoint/2010/main" val="12827618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descr="Screen Shot 2015-01-07 at 14.0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5930"/>
            <a:ext cx="9144000" cy="6009050"/>
          </a:xfrm>
          <a:prstGeom prst="rect">
            <a:avLst/>
          </a:prstGeom>
        </p:spPr>
      </p:pic>
    </p:spTree>
    <p:extLst>
      <p:ext uri="{BB962C8B-B14F-4D97-AF65-F5344CB8AC3E}">
        <p14:creationId xmlns:p14="http://schemas.microsoft.com/office/powerpoint/2010/main" val="1974721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PIXEL is a dance performance project that incorporates the use of digital projections in coloration with movement. </a:t>
            </a:r>
          </a:p>
          <a:p>
            <a:pPr>
              <a:buFontTx/>
              <a:buChar char="-"/>
            </a:pPr>
            <a:r>
              <a:rPr lang="en-US" sz="2400" dirty="0" smtClean="0"/>
              <a:t>Felt aspects of this could be included within my project idea.</a:t>
            </a:r>
          </a:p>
          <a:p>
            <a:pPr>
              <a:buFontTx/>
              <a:buChar char="-"/>
            </a:pPr>
            <a:r>
              <a:rPr lang="en-US" sz="2400" dirty="0" smtClean="0"/>
              <a:t>To add another dimension to the project. </a:t>
            </a:r>
            <a:endParaRPr lang="en-US" sz="2400" dirty="0"/>
          </a:p>
        </p:txBody>
      </p:sp>
      <p:pic>
        <p:nvPicPr>
          <p:cNvPr id="4" name="Picture 3" descr="Screen Shot 2015-01-08 at 11.10.09.png"/>
          <p:cNvPicPr>
            <a:picLocks noChangeAspect="1"/>
          </p:cNvPicPr>
          <p:nvPr/>
        </p:nvPicPr>
        <p:blipFill rotWithShape="1">
          <a:blip r:embed="rId2">
            <a:extLst>
              <a:ext uri="{28A0092B-C50C-407E-A947-70E740481C1C}">
                <a14:useLocalDpi xmlns:a14="http://schemas.microsoft.com/office/drawing/2010/main" val="0"/>
              </a:ext>
            </a:extLst>
          </a:blip>
          <a:srcRect b="2647"/>
          <a:stretch/>
        </p:blipFill>
        <p:spPr>
          <a:xfrm>
            <a:off x="191892" y="4052715"/>
            <a:ext cx="4159219" cy="2305749"/>
          </a:xfrm>
          <a:prstGeom prst="rect">
            <a:avLst/>
          </a:prstGeom>
        </p:spPr>
      </p:pic>
      <p:pic>
        <p:nvPicPr>
          <p:cNvPr id="5" name="Picture 4" descr="Screen Shot 2015-01-08 at 11.10.22.png"/>
          <p:cNvPicPr>
            <a:picLocks noChangeAspect="1"/>
          </p:cNvPicPr>
          <p:nvPr/>
        </p:nvPicPr>
        <p:blipFill rotWithShape="1">
          <a:blip r:embed="rId3">
            <a:extLst>
              <a:ext uri="{28A0092B-C50C-407E-A947-70E740481C1C}">
                <a14:useLocalDpi xmlns:a14="http://schemas.microsoft.com/office/drawing/2010/main" val="0"/>
              </a:ext>
            </a:extLst>
          </a:blip>
          <a:srcRect l="1536" r="1920"/>
          <a:stretch/>
        </p:blipFill>
        <p:spPr>
          <a:xfrm>
            <a:off x="4861700" y="4133611"/>
            <a:ext cx="4068943" cy="2367369"/>
          </a:xfrm>
          <a:prstGeom prst="rect">
            <a:avLst/>
          </a:prstGeom>
        </p:spPr>
      </p:pic>
    </p:spTree>
    <p:extLst>
      <p:ext uri="{BB962C8B-B14F-4D97-AF65-F5344CB8AC3E}">
        <p14:creationId xmlns:p14="http://schemas.microsoft.com/office/powerpoint/2010/main" val="39356930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Tumble</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A simple interactive piece that makes use of motion tracking for interaction. </a:t>
            </a:r>
          </a:p>
          <a:p>
            <a:pPr>
              <a:buFontTx/>
              <a:buChar char="-"/>
            </a:pPr>
            <a:r>
              <a:rPr lang="en-US" sz="2400" dirty="0" smtClean="0"/>
              <a:t>Displayed through a projection, that can be manipulated by the viewer. </a:t>
            </a:r>
          </a:p>
          <a:p>
            <a:pPr>
              <a:buFontTx/>
              <a:buChar char="-"/>
            </a:pPr>
            <a:r>
              <a:rPr lang="en-US" sz="2400" dirty="0" smtClean="0"/>
              <a:t>The use of motion tracking could be included within my project idea for the manipulation of the planets (navigation, rotation, selection etc.). </a:t>
            </a:r>
          </a:p>
          <a:p>
            <a:pPr>
              <a:buFontTx/>
              <a:buChar char="-"/>
            </a:pPr>
            <a:endParaRPr lang="en-US" sz="2400" dirty="0"/>
          </a:p>
          <a:p>
            <a:pPr marL="0" indent="0">
              <a:buNone/>
            </a:pPr>
            <a:endParaRPr lang="en-US" sz="2400" dirty="0" smtClean="0"/>
          </a:p>
        </p:txBody>
      </p:sp>
      <p:pic>
        <p:nvPicPr>
          <p:cNvPr id="4" name="Picture 3" descr="Screen Shot 2015-01-12 at 17.43.4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90" y="4080631"/>
            <a:ext cx="4808108" cy="2704561"/>
          </a:xfrm>
          <a:prstGeom prst="rect">
            <a:avLst/>
          </a:prstGeom>
        </p:spPr>
      </p:pic>
    </p:spTree>
    <p:extLst>
      <p:ext uri="{BB962C8B-B14F-4D97-AF65-F5344CB8AC3E}">
        <p14:creationId xmlns:p14="http://schemas.microsoft.com/office/powerpoint/2010/main" val="19080297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3443"/>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0010186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definition of liberation falls under the following definitions: </a:t>
            </a:r>
          </a:p>
          <a:p>
            <a:pPr marL="0" indent="0">
              <a:buNone/>
            </a:pPr>
            <a:endParaRPr lang="en-US" sz="2400" dirty="0" smtClean="0"/>
          </a:p>
          <a:p>
            <a:pPr>
              <a:buFontTx/>
              <a:buChar char="-"/>
            </a:pPr>
            <a:r>
              <a:rPr lang="en-US" sz="2400" dirty="0" smtClean="0"/>
              <a:t>The act of liberating or the state of being liberated. </a:t>
            </a:r>
          </a:p>
          <a:p>
            <a:pPr>
              <a:buFontTx/>
              <a:buChar char="-"/>
            </a:pPr>
            <a:r>
              <a:rPr lang="en-US" sz="2400" dirty="0" smtClean="0"/>
              <a:t>The gaining of equal rights or full social or economic opportunities for a particular group. </a:t>
            </a:r>
          </a:p>
          <a:p>
            <a:pPr>
              <a:buFontTx/>
              <a:buChar char="-"/>
            </a:pPr>
            <a:r>
              <a:rPr lang="en-US" sz="2400" dirty="0" smtClean="0"/>
              <a:t>The gaining of protection from abuse or exploitation. </a:t>
            </a:r>
          </a:p>
          <a:p>
            <a:pPr>
              <a:buFontTx/>
              <a:buChar char="-"/>
            </a:pPr>
            <a:endParaRPr lang="en-US" sz="2400" dirty="0"/>
          </a:p>
          <a:p>
            <a:pPr marL="0" indent="0">
              <a:buNone/>
            </a:pPr>
            <a:r>
              <a:rPr lang="en-US" sz="2400" dirty="0" smtClean="0"/>
              <a:t>Current and recent issues surrounding the internet are forming the debates around the ‘rights of a cybercitizen’. </a:t>
            </a:r>
            <a:endParaRPr lang="en-US" sz="2400" dirty="0"/>
          </a:p>
        </p:txBody>
      </p:sp>
    </p:spTree>
    <p:extLst>
      <p:ext uri="{BB962C8B-B14F-4D97-AF65-F5344CB8AC3E}">
        <p14:creationId xmlns:p14="http://schemas.microsoft.com/office/powerpoint/2010/main" val="26025923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 </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Project relates to free speech, how the internet and digital technology allow people to express their opinions, either through anonymity or through the digital realm. </a:t>
            </a:r>
          </a:p>
          <a:p>
            <a:pPr marL="0" indent="0">
              <a:buNone/>
            </a:pPr>
            <a:endParaRPr lang="en-US" sz="2400" dirty="0" smtClean="0"/>
          </a:p>
          <a:p>
            <a:pPr>
              <a:buFontTx/>
              <a:buChar char="-"/>
            </a:pPr>
            <a:r>
              <a:rPr lang="en-US" sz="2400" dirty="0" smtClean="0"/>
              <a:t>The idea behind the project is to enhance digital media for the bringing about of change, to fuel liberation. Whilst offering a safe place to do so. </a:t>
            </a:r>
          </a:p>
          <a:p>
            <a:pPr marL="0" indent="0">
              <a:buNone/>
            </a:pPr>
            <a:endParaRPr lang="en-US" sz="2400" dirty="0"/>
          </a:p>
          <a:p>
            <a:pPr>
              <a:buFontTx/>
              <a:buChar char="-"/>
            </a:pPr>
            <a:r>
              <a:rPr lang="en-US" sz="2400" dirty="0" smtClean="0"/>
              <a:t>The project idea incorporates a key right of a cybercitizen, freedom of speech. </a:t>
            </a:r>
            <a:endParaRPr lang="en-US" sz="2400" dirty="0"/>
          </a:p>
        </p:txBody>
      </p:sp>
    </p:spTree>
    <p:extLst>
      <p:ext uri="{BB962C8B-B14F-4D97-AF65-F5344CB8AC3E}">
        <p14:creationId xmlns:p14="http://schemas.microsoft.com/office/powerpoint/2010/main" val="38797560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 of Change</a:t>
            </a:r>
            <a:endParaRPr lang="en-US" dirty="0"/>
          </a:p>
        </p:txBody>
      </p:sp>
      <p:sp>
        <p:nvSpPr>
          <p:cNvPr id="3" name="Content Placeholder 2"/>
          <p:cNvSpPr>
            <a:spLocks noGrp="1"/>
          </p:cNvSpPr>
          <p:nvPr>
            <p:ph idx="1"/>
          </p:nvPr>
        </p:nvSpPr>
        <p:spPr/>
        <p:txBody>
          <a:bodyPr/>
          <a:lstStyle/>
          <a:p>
            <a:endParaRPr lang="en-US"/>
          </a:p>
        </p:txBody>
      </p:sp>
      <p:pic>
        <p:nvPicPr>
          <p:cNvPr id="5" name="Picture 4" descr="Planets of Change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652"/>
            <a:ext cx="9144000" cy="6464401"/>
          </a:xfrm>
          <a:prstGeom prst="rect">
            <a:avLst/>
          </a:prstGeom>
        </p:spPr>
      </p:pic>
    </p:spTree>
    <p:extLst>
      <p:ext uri="{BB962C8B-B14F-4D97-AF65-F5344CB8AC3E}">
        <p14:creationId xmlns:p14="http://schemas.microsoft.com/office/powerpoint/2010/main" val="5085783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 of Change</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The projects aim is to get spectators to think. Explore the contributions and submit their own, based around issues that affect the world or themselves. </a:t>
            </a:r>
          </a:p>
          <a:p>
            <a:pPr>
              <a:buFontTx/>
              <a:buChar char="-"/>
            </a:pPr>
            <a:r>
              <a:rPr lang="en-US" sz="2400" dirty="0" smtClean="0"/>
              <a:t>Users will draw a planet, name that planet and attach a message or statement to their contribution. </a:t>
            </a:r>
          </a:p>
          <a:p>
            <a:pPr>
              <a:buFontTx/>
              <a:buChar char="-"/>
            </a:pPr>
            <a:r>
              <a:rPr lang="en-US" sz="2400" dirty="0" smtClean="0"/>
              <a:t>This statement can relate to something the contributor feels needs to be voiced, or discussed.</a:t>
            </a:r>
          </a:p>
          <a:p>
            <a:pPr>
              <a:buFontTx/>
              <a:buChar char="-"/>
            </a:pPr>
            <a:r>
              <a:rPr lang="en-US" sz="2400" dirty="0" smtClean="0"/>
              <a:t>Once the planet is submitted it will </a:t>
            </a:r>
            <a:r>
              <a:rPr lang="en-US" sz="2400" dirty="0"/>
              <a:t>(hopefully) </a:t>
            </a:r>
            <a:r>
              <a:rPr lang="en-US" sz="2400" dirty="0" smtClean="0"/>
              <a:t>join a solar system filled with other contributed planets attached to their own message. </a:t>
            </a:r>
          </a:p>
        </p:txBody>
      </p:sp>
    </p:spTree>
    <p:extLst>
      <p:ext uri="{BB962C8B-B14F-4D97-AF65-F5344CB8AC3E}">
        <p14:creationId xmlns:p14="http://schemas.microsoft.com/office/powerpoint/2010/main" val="13393374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nets of Change 1.jpg"/>
          <p:cNvPicPr>
            <a:picLocks noChangeAspect="1"/>
          </p:cNvPicPr>
          <p:nvPr/>
        </p:nvPicPr>
        <p:blipFill rotWithShape="1">
          <a:blip r:embed="rId2" cstate="print">
            <a:extLst>
              <a:ext uri="{28A0092B-C50C-407E-A947-70E740481C1C}">
                <a14:useLocalDpi xmlns:a14="http://schemas.microsoft.com/office/drawing/2010/main" val="0"/>
              </a:ext>
            </a:extLst>
          </a:blip>
          <a:srcRect t="17400" b="23408"/>
          <a:stretch/>
        </p:blipFill>
        <p:spPr>
          <a:xfrm>
            <a:off x="0" y="1310523"/>
            <a:ext cx="9144000" cy="3826404"/>
          </a:xfrm>
          <a:prstGeom prst="rect">
            <a:avLst/>
          </a:prstGeom>
        </p:spPr>
      </p:pic>
    </p:spTree>
    <p:extLst>
      <p:ext uri="{BB962C8B-B14F-4D97-AF65-F5344CB8AC3E}">
        <p14:creationId xmlns:p14="http://schemas.microsoft.com/office/powerpoint/2010/main" val="12281094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t Info Mo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 y="202466"/>
            <a:ext cx="9139728" cy="6461381"/>
          </a:xfrm>
          <a:prstGeom prst="rect">
            <a:avLst/>
          </a:prstGeom>
        </p:spPr>
      </p:pic>
    </p:spTree>
    <p:extLst>
      <p:ext uri="{BB962C8B-B14F-4D97-AF65-F5344CB8AC3E}">
        <p14:creationId xmlns:p14="http://schemas.microsoft.com/office/powerpoint/2010/main" val="18363829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 Installation</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Current idea is to use a portable tent or dome to house the installation of the project. </a:t>
            </a:r>
          </a:p>
          <a:p>
            <a:pPr>
              <a:buFontTx/>
              <a:buChar char="-"/>
            </a:pPr>
            <a:r>
              <a:rPr lang="en-US" sz="2400" dirty="0" smtClean="0"/>
              <a:t>The dome can be situated in a populated stretch of the Festival to ensure maximum participation from an audience.</a:t>
            </a:r>
          </a:p>
          <a:p>
            <a:pPr>
              <a:buFontTx/>
              <a:buChar char="-"/>
            </a:pPr>
            <a:r>
              <a:rPr lang="en-US" sz="2400" dirty="0" smtClean="0"/>
              <a:t>The dome will be dimly lit to enhance the viewing of the project.</a:t>
            </a:r>
          </a:p>
          <a:p>
            <a:pPr>
              <a:buFontTx/>
              <a:buChar char="-"/>
            </a:pPr>
            <a:r>
              <a:rPr lang="en-US" sz="2400" dirty="0" smtClean="0"/>
              <a:t>Contributions to the project by an audience will also be able to be made on location, through the use of iPad stations inside the dome. </a:t>
            </a:r>
            <a:endParaRPr lang="en-US" sz="2400" dirty="0"/>
          </a:p>
        </p:txBody>
      </p:sp>
    </p:spTree>
    <p:extLst>
      <p:ext uri="{BB962C8B-B14F-4D97-AF65-F5344CB8AC3E}">
        <p14:creationId xmlns:p14="http://schemas.microsoft.com/office/powerpoint/2010/main" val="190051691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148</TotalTime>
  <Words>891</Words>
  <Application>Microsoft Macintosh PowerPoint</Application>
  <PresentationFormat>On-screen Show (4:3)</PresentationFormat>
  <Paragraphs>70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 Black </vt:lpstr>
      <vt:lpstr>Research &amp; Development Project</vt:lpstr>
      <vt:lpstr>Frequency Festival - Main Components </vt:lpstr>
      <vt:lpstr>Liberation </vt:lpstr>
      <vt:lpstr>Project Idea </vt:lpstr>
      <vt:lpstr>Planets of Change</vt:lpstr>
      <vt:lpstr>Planets of Change</vt:lpstr>
      <vt:lpstr>PowerPoint Presentation</vt:lpstr>
      <vt:lpstr>PowerPoint Presentation</vt:lpstr>
      <vt:lpstr>Location / Installation</vt:lpstr>
      <vt:lpstr>PowerPoint Presentation</vt:lpstr>
      <vt:lpstr>PowerPoint Presentation</vt:lpstr>
      <vt:lpstr>Project Research </vt:lpstr>
      <vt:lpstr>Aaron Koblin</vt:lpstr>
      <vt:lpstr>Ten Thousand Cents</vt:lpstr>
      <vt:lpstr>The Sheep Market</vt:lpstr>
      <vt:lpstr>This Exquisite Forest</vt:lpstr>
      <vt:lpstr>The Single Lane Super Highway</vt:lpstr>
      <vt:lpstr>PowerPoint Presentation</vt:lpstr>
      <vt:lpstr>Ai Weiwei - moon</vt:lpstr>
      <vt:lpstr>PowerPoint Presentation</vt:lpstr>
      <vt:lpstr>PIXEL</vt:lpstr>
      <vt:lpstr>Rotary Tumble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&amp; Development Project</dc:title>
  <dc:creator>Michael Burton</dc:creator>
  <cp:lastModifiedBy>Michael Burton</cp:lastModifiedBy>
  <cp:revision>36</cp:revision>
  <dcterms:created xsi:type="dcterms:W3CDTF">2015-01-12T15:30:33Z</dcterms:created>
  <dcterms:modified xsi:type="dcterms:W3CDTF">2015-01-12T18:00:17Z</dcterms:modified>
</cp:coreProperties>
</file>